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ley, Sarah (DHE)" userId="1dfb6f9b-ab2a-46ec-966d-44c6f16cbe05" providerId="ADAL" clId="{61B8C4B5-D16E-47C6-8EB7-DFCE188A7F9E}"/>
    <pc:docChg chg="delSld">
      <pc:chgData name="Mealey, Sarah (DHE)" userId="1dfb6f9b-ab2a-46ec-966d-44c6f16cbe05" providerId="ADAL" clId="{61B8C4B5-D16E-47C6-8EB7-DFCE188A7F9E}" dt="2020-10-26T16:36:51.935" v="4" actId="2696"/>
      <pc:docMkLst>
        <pc:docMk/>
      </pc:docMkLst>
      <pc:sldChg chg="del">
        <pc:chgData name="Mealey, Sarah (DHE)" userId="1dfb6f9b-ab2a-46ec-966d-44c6f16cbe05" providerId="ADAL" clId="{61B8C4B5-D16E-47C6-8EB7-DFCE188A7F9E}" dt="2020-10-26T16:36:38.438" v="0" actId="2696"/>
        <pc:sldMkLst>
          <pc:docMk/>
          <pc:sldMk cId="95992585" sldId="260"/>
        </pc:sldMkLst>
      </pc:sldChg>
      <pc:sldChg chg="del">
        <pc:chgData name="Mealey, Sarah (DHE)" userId="1dfb6f9b-ab2a-46ec-966d-44c6f16cbe05" providerId="ADAL" clId="{61B8C4B5-D16E-47C6-8EB7-DFCE188A7F9E}" dt="2020-10-26T16:36:44.233" v="1" actId="2696"/>
        <pc:sldMkLst>
          <pc:docMk/>
          <pc:sldMk cId="95992585" sldId="262"/>
        </pc:sldMkLst>
      </pc:sldChg>
      <pc:sldChg chg="del">
        <pc:chgData name="Mealey, Sarah (DHE)" userId="1dfb6f9b-ab2a-46ec-966d-44c6f16cbe05" providerId="ADAL" clId="{61B8C4B5-D16E-47C6-8EB7-DFCE188A7F9E}" dt="2020-10-26T16:36:51.935" v="4" actId="2696"/>
        <pc:sldMkLst>
          <pc:docMk/>
          <pc:sldMk cId="95992585" sldId="263"/>
        </pc:sldMkLst>
      </pc:sldChg>
      <pc:sldChg chg="del">
        <pc:chgData name="Mealey, Sarah (DHE)" userId="1dfb6f9b-ab2a-46ec-966d-44c6f16cbe05" providerId="ADAL" clId="{61B8C4B5-D16E-47C6-8EB7-DFCE188A7F9E}" dt="2020-10-26T16:36:46.748" v="2" actId="2696"/>
        <pc:sldMkLst>
          <pc:docMk/>
          <pc:sldMk cId="1068068346" sldId="264"/>
        </pc:sldMkLst>
      </pc:sldChg>
      <pc:sldChg chg="del">
        <pc:chgData name="Mealey, Sarah (DHE)" userId="1dfb6f9b-ab2a-46ec-966d-44c6f16cbe05" providerId="ADAL" clId="{61B8C4B5-D16E-47C6-8EB7-DFCE188A7F9E}" dt="2020-10-26T16:36:49.178" v="3" actId="2696"/>
        <pc:sldMkLst>
          <pc:docMk/>
          <pc:sldMk cId="1580651066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6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0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.edu/datacen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er">
            <a:extLst>
              <a:ext uri="{FF2B5EF4-FFF2-40B4-BE49-F238E27FC236}">
                <a16:creationId xmlns:a16="http://schemas.microsoft.com/office/drawing/2014/main" id="{E65CF115-A155-4AA8-81B1-1A43F67AF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10212" r="1406" b="10376"/>
          <a:stretch/>
        </p:blipFill>
        <p:spPr>
          <a:xfrm>
            <a:off x="-252551" y="-1"/>
            <a:ext cx="9418320" cy="7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DB Total UG Enrollment">
            <a:extLst>
              <a:ext uri="{FF2B5EF4-FFF2-40B4-BE49-F238E27FC236}">
                <a16:creationId xmlns:a16="http://schemas.microsoft.com/office/drawing/2014/main" id="{DC746135-0628-4E2B-9D78-09E84ECF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55561"/>
            <a:ext cx="740664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DB Total UG Enrollment by Segment">
            <a:extLst>
              <a:ext uri="{FF2B5EF4-FFF2-40B4-BE49-F238E27FC236}">
                <a16:creationId xmlns:a16="http://schemas.microsoft.com/office/drawing/2014/main" id="{119A8C63-1B37-4905-8A48-B98DDEDA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53578"/>
            <a:ext cx="740664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" descr="DB Total UG Enrollment by Inst">
            <a:extLst>
              <a:ext uri="{FF2B5EF4-FFF2-40B4-BE49-F238E27FC236}">
                <a16:creationId xmlns:a16="http://schemas.microsoft.com/office/drawing/2014/main" id="{136E3813-A09B-49A8-B4EA-D611247E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63611"/>
            <a:ext cx="740664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B Total UG Enrollment by Inst">
            <a:extLst>
              <a:ext uri="{FF2B5EF4-FFF2-40B4-BE49-F238E27FC236}">
                <a16:creationId xmlns:a16="http://schemas.microsoft.com/office/drawing/2014/main" id="{5AF1FC46-F8EF-4EB0-826F-362693ECC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52254"/>
            <a:ext cx="740664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B Total UG Enrollment by Inst">
            <a:extLst>
              <a:ext uri="{FF2B5EF4-FFF2-40B4-BE49-F238E27FC236}">
                <a16:creationId xmlns:a16="http://schemas.microsoft.com/office/drawing/2014/main" id="{3A764C81-53E3-4DAB-9E7F-A5BEA01BA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53578"/>
            <a:ext cx="740664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12CD-B0D2-4489-98A9-1F44DDEF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3007"/>
            <a:ext cx="7886700" cy="198872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Visit DHE’s website at </a:t>
            </a:r>
          </a:p>
          <a:p>
            <a:pPr marL="0" indent="0" algn="ctr">
              <a:buNone/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www.mass.edu/datacenter</a:t>
            </a:r>
            <a:endParaRPr 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explore this report interactively in Tableau!</a:t>
            </a:r>
          </a:p>
        </p:txBody>
      </p:sp>
    </p:spTree>
    <p:extLst>
      <p:ext uri="{BB962C8B-B14F-4D97-AF65-F5344CB8AC3E}">
        <p14:creationId xmlns:p14="http://schemas.microsoft.com/office/powerpoint/2010/main" val="99058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8749E15F9B4458F426DD1A8ED9547" ma:contentTypeVersion="12" ma:contentTypeDescription="Create a new document." ma:contentTypeScope="" ma:versionID="a784b3ece6d27d36a35064887b175869">
  <xsd:schema xmlns:xsd="http://www.w3.org/2001/XMLSchema" xmlns:xs="http://www.w3.org/2001/XMLSchema" xmlns:p="http://schemas.microsoft.com/office/2006/metadata/properties" xmlns:ns1="http://schemas.microsoft.com/sharepoint/v3" xmlns:ns2="81724087-4734-4c97-a161-42774965159c" xmlns:ns3="d2723c30-6204-4949-b924-d29eb2d07b24" targetNamespace="http://schemas.microsoft.com/office/2006/metadata/properties" ma:root="true" ma:fieldsID="d0986dfe6b575cef8f767cb82cd4e169" ns1:_="" ns2:_="" ns3:_="">
    <xsd:import namespace="http://schemas.microsoft.com/sharepoint/v3"/>
    <xsd:import namespace="81724087-4734-4c97-a161-42774965159c"/>
    <xsd:import namespace="d2723c30-6204-4949-b924-d29eb2d07b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24087-4734-4c97-a161-427749651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23c30-6204-4949-b924-d29eb2d07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62F29B-247D-4E47-A77D-066C01BA6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724087-4734-4c97-a161-42774965159c"/>
    <ds:schemaRef ds:uri="d2723c30-6204-4949-b924-d29eb2d07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B85904-B502-46A8-9F7F-B1BDC50F351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2723c30-6204-4949-b924-d29eb2d07b24"/>
    <ds:schemaRef ds:uri="http://purl.org/dc/elements/1.1/"/>
    <ds:schemaRef ds:uri="http://schemas.microsoft.com/office/2006/metadata/properties"/>
    <ds:schemaRef ds:uri="81724087-4734-4c97-a161-42774965159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E69997-88DD-4360-85D6-1CC6A4ABA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19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Laptop2</dc:creator>
  <cp:lastModifiedBy>Mealey, Sarah (DHE)</cp:lastModifiedBy>
  <cp:revision>2</cp:revision>
  <dcterms:created xsi:type="dcterms:W3CDTF">2020-10-22T04:55:55Z</dcterms:created>
  <dcterms:modified xsi:type="dcterms:W3CDTF">2020-10-26T16:37:05Z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0x0101009498749E15F9B4458F426DD1A8ED9547</vt:lpwstr>
  </property>
</Properties>
</file>